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65" r:id="rId4"/>
    <p:sldId id="280" r:id="rId5"/>
    <p:sldId id="257" r:id="rId6"/>
    <p:sldId id="277" r:id="rId7"/>
    <p:sldId id="278" r:id="rId8"/>
    <p:sldId id="258" r:id="rId9"/>
    <p:sldId id="279" r:id="rId10"/>
    <p:sldId id="281" r:id="rId11"/>
    <p:sldId id="272" r:id="rId12"/>
    <p:sldId id="273" r:id="rId1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36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466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2973A0-7E65-4901-B245-BA1DBA45D09A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46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88" y="8842375"/>
            <a:ext cx="301466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6D236B-1F61-4DC7-B8DE-0E9D06DE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56AB63-02B3-4C06-9C8E-19E80765F5ED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73BCD6-2D54-4B8F-B6BD-FCE6A6A64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I’m going to talk about how GPS works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ED7EF-01F9-4084-8324-799B954CEA5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Tri-lateration- the use of more then one satellite to pin point a person’s location.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46DF3-3431-4491-9651-90AEB12A9D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Earth science and nutritional sciences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70C92-A49D-46CD-B4D1-B0904B219B0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Put where you found it.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86CB2C-1E49-448A-9DD2-48FAC10D7B4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Technology MIGHT encourage increase physical activity. Jenna Larsen will talk more about our project.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Stealth health has been putting on activities for kids using GPS. A GPS makes you move to a new location.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People want to share what they have learned or done with everyone. ~ facebook and social networking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Study showing obesity as being contagious, we’re trying to make fitness contagious by facebook and social networking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74873-5E3C-4680-8668-3F05A37636E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3202-8268-4501-BBB3-F79212BF8301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F3A0-F3BB-49DD-A733-635657DAB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3CCE-D6A6-453A-BA0D-507F5E76A6A4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0CF-F082-4FEC-814E-F25D5C387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5854-CD63-4AD0-B9D7-FAEC44E4744D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BDF0-E13B-4B6B-9BCD-267312EFE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FD73-2F24-438C-AE2B-1EA690F68480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DBAE-46C0-4CCB-A3B0-93F66C36E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1C83-64F7-4F44-B005-E26A038AB33E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38D8-2678-4F02-A55C-DEC1720EF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AA30-985F-4587-8750-0C1EA34F6C9C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AA61-32C2-4345-AC7F-E91A7AFFA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BFA5-24A0-4A8C-BEFF-625AE662AC4C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5CFB-A887-48AA-8478-5D4725E6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D1CE-D0F6-4B21-AB78-0FCABE061908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3161-8271-491F-AF3D-627FD023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CB47-80E3-469C-8641-0510421C9457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1AF6-4F61-4537-8AA1-0BF93EA0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B866-2647-46BA-BEF4-E0BE75C06AE7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B820-4881-4996-8661-E51C86CA2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035A-6F44-4B98-9458-167AC3C66837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FBDB-82A0-4A94-8432-6B5764ED7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9FE6A-B72C-4BA3-BDCE-2C9EED045B5E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1A8F3-EF64-4AA0-A717-A2A9D21D0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Assessing the Impact of an Interactive “</a:t>
            </a:r>
            <a:r>
              <a:rPr lang="en-US" i="1" dirty="0" smtClean="0"/>
              <a:t>GPS Mission</a:t>
            </a:r>
            <a:r>
              <a:rPr lang="en-US" dirty="0" smtClean="0"/>
              <a:t>” Game on Physical Activity (Part 1)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By: Rosalie Thornton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441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Arizona/NASA Space Grant Statewide Symposium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Kuiper</a:t>
            </a:r>
            <a:r>
              <a:rPr lang="en-US" sz="2800" dirty="0">
                <a:solidFill>
                  <a:schemeClr val="bg1"/>
                </a:solidFill>
              </a:rPr>
              <a:t> Space Sciences building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 17</a:t>
            </a:r>
            <a:r>
              <a:rPr lang="en-US" sz="28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2010</a:t>
            </a: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4" descr="az_cooperative_ex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7912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nasa_logo_righ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67400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utritional_scienc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24600"/>
            <a:ext cx="190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oals_logo_with_nam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791200"/>
            <a:ext cx="6588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ua_logo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1725" y="6096000"/>
            <a:ext cx="67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azsgcbanner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3813" y="304800"/>
            <a:ext cx="66309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Mission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 l="2344" t="16000" r="3125" b="5333"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Future Applications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Stealth Health</a:t>
            </a:r>
          </a:p>
          <a:p>
            <a:r>
              <a:rPr lang="en-US" smtClean="0"/>
              <a:t>A University of Arizona study funded by the USDA investigating how technology can </a:t>
            </a:r>
            <a:r>
              <a:rPr lang="en-US" u="sng" smtClean="0"/>
              <a:t>stealthily </a:t>
            </a:r>
            <a:r>
              <a:rPr lang="en-US" smtClean="0"/>
              <a:t>increase a person’s health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/>
          <a:srcRect l="897" t="43939" r="73117" b="16667"/>
          <a:stretch>
            <a:fillRect/>
          </a:stretch>
        </p:blipFill>
        <p:spPr bwMode="auto">
          <a:xfrm>
            <a:off x="2895600" y="3276600"/>
            <a:ext cx="3276600" cy="34448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5" descr="azsgc_logo_transparent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smtClean="0"/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Clr>
                <a:srgbClr val="61898A"/>
              </a:buClr>
            </a:pPr>
            <a:r>
              <a:rPr lang="en-US" sz="2500" b="1" smtClean="0"/>
              <a:t>Nobuko (Kay) Hongu, RD, PhD- </a:t>
            </a:r>
            <a:r>
              <a:rPr lang="en-US" sz="2500" smtClean="0"/>
              <a:t>Mentor: Nutritional Sciences Extension Specialist (UA)</a:t>
            </a:r>
          </a:p>
          <a:p>
            <a:pPr>
              <a:buClr>
                <a:srgbClr val="61898A"/>
              </a:buClr>
            </a:pPr>
            <a:r>
              <a:rPr lang="en-US" sz="2500" b="1" smtClean="0"/>
              <a:t>Barron Orr, PhD- </a:t>
            </a:r>
            <a:r>
              <a:rPr lang="en-US" sz="2500" smtClean="0"/>
              <a:t>Mentor:</a:t>
            </a:r>
            <a:r>
              <a:rPr lang="en-US" sz="2500" b="1" smtClean="0"/>
              <a:t> </a:t>
            </a:r>
            <a:r>
              <a:rPr lang="en-US" sz="2500" smtClean="0"/>
              <a:t>Arid Lands Studies (UA); Geospatial Extension Specialist</a:t>
            </a:r>
          </a:p>
          <a:p>
            <a:pPr>
              <a:buClr>
                <a:srgbClr val="61898A"/>
              </a:buClr>
            </a:pPr>
            <a:r>
              <a:rPr lang="en-US" sz="2500" b="1" smtClean="0"/>
              <a:t>Scott Going, PhD- </a:t>
            </a:r>
            <a:r>
              <a:rPr lang="en-US" sz="2500" smtClean="0"/>
              <a:t>Professor:</a:t>
            </a:r>
            <a:r>
              <a:rPr lang="en-US" sz="2500" b="1" smtClean="0"/>
              <a:t> </a:t>
            </a:r>
            <a:r>
              <a:rPr lang="en-US" sz="2500" smtClean="0"/>
              <a:t>Nutritional Sciences Dept.</a:t>
            </a:r>
          </a:p>
          <a:p>
            <a:pPr>
              <a:buClr>
                <a:srgbClr val="61898A"/>
              </a:buClr>
            </a:pPr>
            <a:r>
              <a:rPr lang="en-US" sz="2500" b="1" smtClean="0"/>
              <a:t>Denise Roe, DrPH- </a:t>
            </a:r>
            <a:r>
              <a:rPr lang="en-US" sz="2500" smtClean="0"/>
              <a:t>Professor and Section Chief, Biostatistics</a:t>
            </a:r>
          </a:p>
          <a:p>
            <a:pPr>
              <a:buClr>
                <a:srgbClr val="61898A"/>
              </a:buClr>
            </a:pPr>
            <a:r>
              <a:rPr lang="en-US" sz="2500" b="1" smtClean="0"/>
              <a:t>Kristin Wisneski- </a:t>
            </a:r>
            <a:r>
              <a:rPr lang="en-US" sz="2500" smtClean="0"/>
              <a:t>Rangeland Ecology and Management Graduate Student</a:t>
            </a:r>
          </a:p>
          <a:p>
            <a:pPr>
              <a:buClr>
                <a:srgbClr val="61898A"/>
              </a:buClr>
            </a:pPr>
            <a:r>
              <a:rPr lang="en-US" sz="2500" b="1" smtClean="0"/>
              <a:t>NPA Research Team- </a:t>
            </a:r>
            <a:r>
              <a:rPr lang="en-US" sz="2500" smtClean="0"/>
              <a:t>Martha Mosqueda, Jenna Larsen, Rebecca Reed, Nick Knutson, Bianca Teran, Kristin Gemma, &amp; Jena Panebianco</a:t>
            </a:r>
          </a:p>
        </p:txBody>
      </p:sp>
      <p:pic>
        <p:nvPicPr>
          <p:cNvPr id="3076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dirty="0" smtClean="0"/>
              <a:t>1. Objective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2. Global Positioning System(GPS)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3. GPS Activities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4. Future Applications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4100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4864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xercise.jpeg"/>
          <p:cNvPicPr>
            <a:picLocks noChangeAspect="1"/>
          </p:cNvPicPr>
          <p:nvPr/>
        </p:nvPicPr>
        <p:blipFill>
          <a:blip r:embed="rId3" cstate="print"/>
          <a:srcRect r="13654"/>
          <a:stretch>
            <a:fillRect/>
          </a:stretch>
        </p:blipFill>
        <p:spPr>
          <a:xfrm>
            <a:off x="4953000" y="3006306"/>
            <a:ext cx="2152101" cy="33182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Objective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To determine if ‘GPS Mission’ will enhance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physical activity (PA) among college students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5124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http://extend.schoolwires.com/clipartgallery/images/16578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25" y="2971800"/>
            <a:ext cx="3546475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267200"/>
            <a:ext cx="1295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2" descr="http://gpsmission.com/media/16341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19375"/>
            <a:ext cx="2427287" cy="3400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Global Positioning System (GPS)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9050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Arial" charset="0"/>
              </a:rPr>
              <a:t>Gives your position on earth with the information sent by satellites to the GPS receiver </a:t>
            </a:r>
          </a:p>
          <a:p>
            <a:pPr>
              <a:buClr>
                <a:schemeClr val="tx1"/>
              </a:buCl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6148" name="Picture 6" descr="http://www.cameraphonesplaza.com/wp-content/uploads/2009/09/smart-phone-g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3276600"/>
            <a:ext cx="38369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http://static.howstuffworks.com/gif/gps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50" y="32766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://www.kowoma.de/en/gps/gps_posb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038600"/>
            <a:ext cx="2244725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1" name="Picture 5" descr="azsgc_logo_transparent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GPS Drawing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2590800" cy="3581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Drawing a picture on the earth’s surface by using</a:t>
            </a:r>
          </a:p>
          <a:p>
            <a:pPr marL="514350" indent="-514350"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GPS receiver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7173" name="Picture 6" descr="Slide1.JPG"/>
          <p:cNvPicPr>
            <a:picLocks noChangeAspect="1"/>
          </p:cNvPicPr>
          <p:nvPr/>
        </p:nvPicPr>
        <p:blipFill>
          <a:blip r:embed="rId4" cstate="print"/>
          <a:srcRect l="22585" t="26259" r="35681" b="31337"/>
          <a:stretch>
            <a:fillRect/>
          </a:stretch>
        </p:blipFill>
        <p:spPr bwMode="auto">
          <a:xfrm>
            <a:off x="2895600" y="2133600"/>
            <a:ext cx="1900238" cy="14478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174" name="Picture 8" descr="Slide1.JPG"/>
          <p:cNvPicPr>
            <a:picLocks noChangeAspect="1"/>
          </p:cNvPicPr>
          <p:nvPr/>
        </p:nvPicPr>
        <p:blipFill>
          <a:blip r:embed="rId5" cstate="print"/>
          <a:srcRect l="10527"/>
          <a:stretch>
            <a:fillRect/>
          </a:stretch>
        </p:blipFill>
        <p:spPr bwMode="auto">
          <a:xfrm>
            <a:off x="533400" y="2133600"/>
            <a:ext cx="2198688" cy="3276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7175" name="Picture 7" descr="Heart health for nasira.gif"/>
          <p:cNvPicPr>
            <a:picLocks noChangeAspect="1"/>
          </p:cNvPicPr>
          <p:nvPr/>
        </p:nvPicPr>
        <p:blipFill>
          <a:blip r:embed="rId6" cstate="print"/>
          <a:srcRect l="5556" t="11111" b="22223"/>
          <a:stretch>
            <a:fillRect/>
          </a:stretch>
        </p:blipFill>
        <p:spPr bwMode="auto">
          <a:xfrm>
            <a:off x="4787900" y="2819400"/>
            <a:ext cx="1079500" cy="762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176" name="Picture 5" descr="azsgc_logo_transparent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informationcentral0.tripod.com/sitebuildercontent/sitebuilderpictures/carr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038" y="4865688"/>
            <a:ext cx="792162" cy="161131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7178" name="Content Placeholder 4" descr="Slide1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rcRect l="13008" t="12195" r="8943" b="14635"/>
          <a:stretch>
            <a:fillRect/>
          </a:stretch>
        </p:blipFill>
        <p:spPr>
          <a:xfrm>
            <a:off x="2925763" y="3733800"/>
            <a:ext cx="2255837" cy="2819400"/>
          </a:xfrm>
          <a:ln w="57150">
            <a:solidFill>
              <a:srgbClr val="FFC000"/>
            </a:solidFill>
          </a:ln>
        </p:spPr>
      </p:pic>
      <p:pic>
        <p:nvPicPr>
          <p:cNvPr id="7179" name="Picture 12" descr="http://marfmom.files.wordpress.com/2008/09/pineapp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5334000"/>
            <a:ext cx="742950" cy="13716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GPS Geocaching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91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scavenger hunt that uses GPS as the treasure map</a:t>
            </a:r>
          </a:p>
        </p:txBody>
      </p:sp>
      <p:pic>
        <p:nvPicPr>
          <p:cNvPr id="8196" name="Picture 7" descr="http://noadventure.files.wordpress.com/2009/04/geocache-st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835400" cy="3581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6248400" y="5438775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www.geocaching.com  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/>
          <a:srcRect t="8382" r="26190" b="3238"/>
          <a:stretch>
            <a:fillRect/>
          </a:stretch>
        </p:blipFill>
        <p:spPr bwMode="auto">
          <a:xfrm>
            <a:off x="193675" y="2971800"/>
            <a:ext cx="4683125" cy="3505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9" name="Picture 5" descr="azsgc_logo_transparent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GPS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2971800" cy="480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‘GPS Mission’ is 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application which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requires the user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move between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locations to reach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‘checkpoints’ 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collect virtual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gold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l="18571" t="14229" r="18095" b="2477"/>
          <a:stretch>
            <a:fillRect/>
          </a:stretch>
        </p:blipFill>
        <p:spPr bwMode="auto">
          <a:xfrm>
            <a:off x="3429000" y="14478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GPS Mission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33333" t="42381" r="20476" b="12666"/>
          <a:stretch>
            <a:fillRect/>
          </a:stretch>
        </p:blipFill>
        <p:spPr bwMode="auto">
          <a:xfrm>
            <a:off x="184150" y="1143000"/>
            <a:ext cx="8769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374</Words>
  <Application>Microsoft Office PowerPoint</Application>
  <PresentationFormat>On-screen Show (4:3)</PresentationFormat>
  <Paragraphs>59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Assessing the Impact of an Interactive “GPS Mission” Game on Physical Activity (Part 1) </vt:lpstr>
      <vt:lpstr>Acknowledgements</vt:lpstr>
      <vt:lpstr>Outline</vt:lpstr>
      <vt:lpstr>Objective</vt:lpstr>
      <vt:lpstr>Global Positioning System (GPS)</vt:lpstr>
      <vt:lpstr>GPS Drawing</vt:lpstr>
      <vt:lpstr>GPS Geocaching</vt:lpstr>
      <vt:lpstr>GPS Mission</vt:lpstr>
      <vt:lpstr>GPS Mission</vt:lpstr>
      <vt:lpstr>Mission</vt:lpstr>
      <vt:lpstr>Future Applications </vt:lpstr>
      <vt:lpstr>Thank you!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Assessing the Impact of an Interactive “GPS Mission” Game on Physical Activity (Part 1)</dc:title>
  <dc:creator>Rosie Thornton</dc:creator>
  <cp:lastModifiedBy>Rosie Thornton</cp:lastModifiedBy>
  <cp:revision>104</cp:revision>
  <dcterms:created xsi:type="dcterms:W3CDTF">2010-03-31T01:27:25Z</dcterms:created>
  <dcterms:modified xsi:type="dcterms:W3CDTF">2010-04-12T22:21:05Z</dcterms:modified>
</cp:coreProperties>
</file>